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69" r:id="rId2"/>
    <p:sldId id="261" r:id="rId3"/>
    <p:sldId id="263" r:id="rId4"/>
    <p:sldId id="268" r:id="rId5"/>
    <p:sldId id="290" r:id="rId6"/>
    <p:sldId id="271" r:id="rId7"/>
    <p:sldId id="264" r:id="rId8"/>
    <p:sldId id="265" r:id="rId9"/>
    <p:sldId id="291" r:id="rId10"/>
    <p:sldId id="283" r:id="rId11"/>
    <p:sldId id="288" r:id="rId12"/>
    <p:sldId id="292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D70"/>
    <a:srgbClr val="285D4C"/>
    <a:srgbClr val="75C7BB"/>
    <a:srgbClr val="6CAAB1"/>
    <a:srgbClr val="F9F9F9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A06B7-9DDA-49D0-A0C7-0ED5C6F6640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C2E2A-CA45-4C90-97FE-A89C9DCD6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522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923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30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75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37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09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35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46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00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152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427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111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2E2A-CA45-4C90-97FE-A89C9DCD643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59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395082B-25B1-42F6-8613-A6C33FAC0D7B}"/>
              </a:ext>
            </a:extLst>
          </p:cNvPr>
          <p:cNvSpPr/>
          <p:nvPr/>
        </p:nvSpPr>
        <p:spPr>
          <a:xfrm>
            <a:off x="1704975" y="1392198"/>
            <a:ext cx="8782050" cy="3619500"/>
          </a:xfrm>
          <a:prstGeom prst="rect">
            <a:avLst/>
          </a:prstGeom>
          <a:noFill/>
          <a:ln w="28575">
            <a:solidFill>
              <a:srgbClr val="6C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2321C1-0731-4F23-8457-867F07A8DD5F}"/>
              </a:ext>
            </a:extLst>
          </p:cNvPr>
          <p:cNvSpPr/>
          <p:nvPr/>
        </p:nvSpPr>
        <p:spPr>
          <a:xfrm>
            <a:off x="2295525" y="1874260"/>
            <a:ext cx="7600950" cy="2438400"/>
          </a:xfrm>
          <a:prstGeom prst="rect">
            <a:avLst/>
          </a:prstGeom>
          <a:solidFill>
            <a:srgbClr val="285D4C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CA7CB0-8056-4CCC-8A14-90C032294CB2}"/>
              </a:ext>
            </a:extLst>
          </p:cNvPr>
          <p:cNvSpPr txBox="1"/>
          <p:nvPr/>
        </p:nvSpPr>
        <p:spPr>
          <a:xfrm>
            <a:off x="3615509" y="2154198"/>
            <a:ext cx="49609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简餐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092D7C-A49B-4340-A32A-0BFCE1FF6E2A}"/>
              </a:ext>
            </a:extLst>
          </p:cNvPr>
          <p:cNvSpPr txBox="1"/>
          <p:nvPr/>
        </p:nvSpPr>
        <p:spPr>
          <a:xfrm>
            <a:off x="5416983" y="3646517"/>
            <a:ext cx="40224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From oak</a:t>
            </a:r>
            <a:endParaRPr lang="zh-CN" alt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柚子茶 - 私奔到月球（Cover 五月天&amp;陈绮贞）">
            <a:hlinkClick r:id="" action="ppaction://media"/>
            <a:extLst>
              <a:ext uri="{FF2B5EF4-FFF2-40B4-BE49-F238E27FC236}">
                <a16:creationId xmlns:a16="http://schemas.microsoft.com/office/drawing/2014/main" id="{0F7B113A-4B5C-419A-B47E-608A88646A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3004" y="-1268452"/>
            <a:ext cx="545990" cy="5459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21665B-5DD9-4019-8142-9A91A8F28646}"/>
              </a:ext>
            </a:extLst>
          </p:cNvPr>
          <p:cNvSpPr/>
          <p:nvPr/>
        </p:nvSpPr>
        <p:spPr>
          <a:xfrm>
            <a:off x="10612722" y="6196765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b="1" dirty="0">
                <a:solidFill>
                  <a:srgbClr val="527D7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展示：于旭东</a:t>
            </a:r>
          </a:p>
        </p:txBody>
      </p:sp>
    </p:spTree>
    <p:extLst>
      <p:ext uri="{BB962C8B-B14F-4D97-AF65-F5344CB8AC3E}">
        <p14:creationId xmlns:p14="http://schemas.microsoft.com/office/powerpoint/2010/main" val="115690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843537-0D5C-4FC4-A1AE-BB2B93A3F0E2}"/>
              </a:ext>
            </a:extLst>
          </p:cNvPr>
          <p:cNvSpPr txBox="1"/>
          <p:nvPr/>
        </p:nvSpPr>
        <p:spPr>
          <a:xfrm>
            <a:off x="578565" y="276939"/>
            <a:ext cx="316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项目创意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FCB22D-88FF-480B-9C07-60892029B6AF}"/>
              </a:ext>
            </a:extLst>
          </p:cNvPr>
          <p:cNvSpPr/>
          <p:nvPr/>
        </p:nvSpPr>
        <p:spPr>
          <a:xfrm>
            <a:off x="249146" y="412520"/>
            <a:ext cx="329419" cy="461665"/>
          </a:xfrm>
          <a:prstGeom prst="rect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CB484F-EDCC-4838-A613-F0CCA8106DA4}"/>
              </a:ext>
            </a:extLst>
          </p:cNvPr>
          <p:cNvSpPr/>
          <p:nvPr/>
        </p:nvSpPr>
        <p:spPr>
          <a:xfrm>
            <a:off x="0" y="4038600"/>
            <a:ext cx="12192000" cy="2819400"/>
          </a:xfrm>
          <a:prstGeom prst="rect">
            <a:avLst/>
          </a:prstGeom>
          <a:solidFill>
            <a:srgbClr val="285D4C"/>
          </a:solidFill>
          <a:ln>
            <a:solidFill>
              <a:srgbClr val="4E4D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1977F5-2789-449C-940B-D8C17BFBD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28" y="2272119"/>
            <a:ext cx="4399879" cy="2933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C288E5-D8BC-4B64-B219-D246C625AE0C}"/>
              </a:ext>
            </a:extLst>
          </p:cNvPr>
          <p:cNvSpPr/>
          <p:nvPr/>
        </p:nvSpPr>
        <p:spPr>
          <a:xfrm>
            <a:off x="906092" y="1795879"/>
            <a:ext cx="5543550" cy="414994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2B5B62-3DB1-4064-A031-ED80CFDD5DC3}"/>
              </a:ext>
            </a:extLst>
          </p:cNvPr>
          <p:cNvSpPr txBox="1"/>
          <p:nvPr/>
        </p:nvSpPr>
        <p:spPr>
          <a:xfrm>
            <a:off x="7021478" y="2713337"/>
            <a:ext cx="3175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/>
              <a:t>项目简介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57F244-1C88-443F-A29A-D71FBB791F2B}"/>
              </a:ext>
            </a:extLst>
          </p:cNvPr>
          <p:cNvSpPr/>
          <p:nvPr/>
        </p:nvSpPr>
        <p:spPr>
          <a:xfrm>
            <a:off x="7160156" y="3555978"/>
            <a:ext cx="1390650" cy="95250"/>
          </a:xfrm>
          <a:prstGeom prst="rect">
            <a:avLst/>
          </a:prstGeom>
          <a:solidFill>
            <a:srgbClr val="285D4C"/>
          </a:solidFill>
          <a:ln>
            <a:solidFill>
              <a:srgbClr val="285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2461A8-AC45-4D31-8D55-EE736F0676C3}"/>
              </a:ext>
            </a:extLst>
          </p:cNvPr>
          <p:cNvSpPr txBox="1"/>
          <p:nvPr/>
        </p:nvSpPr>
        <p:spPr>
          <a:xfrm>
            <a:off x="7021478" y="4280338"/>
            <a:ext cx="481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简餐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r>
              <a:rPr lang="zh-CN" altLang="en-US" dirty="0">
                <a:solidFill>
                  <a:schemeClr val="bg1"/>
                </a:solidFill>
              </a:rPr>
              <a:t>是一款分享食物制作方法，给上班族提供简单方便的料理教学，使用户学到更到快捷的食物制作方法</a:t>
            </a:r>
          </a:p>
        </p:txBody>
      </p:sp>
    </p:spTree>
    <p:extLst>
      <p:ext uri="{BB962C8B-B14F-4D97-AF65-F5344CB8AC3E}">
        <p14:creationId xmlns:p14="http://schemas.microsoft.com/office/powerpoint/2010/main" val="37584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325ABC4-46A4-4E57-AD40-58B113115061}"/>
              </a:ext>
            </a:extLst>
          </p:cNvPr>
          <p:cNvSpPr/>
          <p:nvPr/>
        </p:nvSpPr>
        <p:spPr>
          <a:xfrm>
            <a:off x="1350641" y="2667000"/>
            <a:ext cx="607695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0A036D-F72E-476F-BB45-8ACBB2436DAF}"/>
              </a:ext>
            </a:extLst>
          </p:cNvPr>
          <p:cNvSpPr txBox="1"/>
          <p:nvPr/>
        </p:nvSpPr>
        <p:spPr>
          <a:xfrm>
            <a:off x="578565" y="276939"/>
            <a:ext cx="316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项目迭代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042EEC-D032-425A-AD1B-6411E9F46EF7}"/>
              </a:ext>
            </a:extLst>
          </p:cNvPr>
          <p:cNvSpPr/>
          <p:nvPr/>
        </p:nvSpPr>
        <p:spPr>
          <a:xfrm>
            <a:off x="249146" y="412520"/>
            <a:ext cx="329419" cy="461665"/>
          </a:xfrm>
          <a:prstGeom prst="rect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1C09E5-E8B3-45F0-B266-D95EFC197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3" y="1801149"/>
            <a:ext cx="4171065" cy="32557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673C23-9B0D-47A6-9EF5-97B099B8C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75" y="0"/>
            <a:ext cx="3160131" cy="37883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D56FF4D-03B1-4006-BF35-4B43E531C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81" y="4040849"/>
            <a:ext cx="4015611" cy="26294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E11FAA-3F1F-4EEF-AE46-366FFF1D0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28" y="2414501"/>
            <a:ext cx="4015611" cy="20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6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C9CAE509-8724-4C42-9565-50EA13B61D26}"/>
              </a:ext>
            </a:extLst>
          </p:cNvPr>
          <p:cNvSpPr txBox="1"/>
          <p:nvPr/>
        </p:nvSpPr>
        <p:spPr>
          <a:xfrm>
            <a:off x="8178750" y="1446766"/>
            <a:ext cx="2365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  <a:p>
            <a:pPr algn="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76BA8E-F0C8-42DC-B5E2-3E733325904E}"/>
              </a:ext>
            </a:extLst>
          </p:cNvPr>
          <p:cNvSpPr/>
          <p:nvPr/>
        </p:nvSpPr>
        <p:spPr>
          <a:xfrm>
            <a:off x="9014188" y="2827387"/>
            <a:ext cx="1390650" cy="95250"/>
          </a:xfrm>
          <a:prstGeom prst="rect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7B6A24-9383-40A6-B19A-D63E462856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184C76-06F3-4E81-9A18-D21D8687BE01}"/>
              </a:ext>
            </a:extLst>
          </p:cNvPr>
          <p:cNvSpPr/>
          <p:nvPr/>
        </p:nvSpPr>
        <p:spPr>
          <a:xfrm>
            <a:off x="1409700" y="2686050"/>
            <a:ext cx="7658100" cy="34099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A091F4-0376-4DF6-9468-F263BDEE4BDB}"/>
              </a:ext>
            </a:extLst>
          </p:cNvPr>
          <p:cNvSpPr/>
          <p:nvPr/>
        </p:nvSpPr>
        <p:spPr>
          <a:xfrm>
            <a:off x="2495550" y="1271450"/>
            <a:ext cx="7658100" cy="40244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FB161A-1BC4-4F32-81C1-AF64A5C8B9D6}"/>
              </a:ext>
            </a:extLst>
          </p:cNvPr>
          <p:cNvSpPr txBox="1"/>
          <p:nvPr/>
        </p:nvSpPr>
        <p:spPr>
          <a:xfrm>
            <a:off x="1825559" y="1192858"/>
            <a:ext cx="800219" cy="3105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rgbClr val="285D4C"/>
                </a:solidFill>
              </a:rPr>
              <a:t>CONTENT</a:t>
            </a:r>
            <a:endParaRPr lang="zh-CN" altLang="en-US" sz="4000" b="1" dirty="0">
              <a:solidFill>
                <a:srgbClr val="285D4C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E87F5-5FCD-4078-9977-29C1B0149C77}"/>
              </a:ext>
            </a:extLst>
          </p:cNvPr>
          <p:cNvSpPr txBox="1"/>
          <p:nvPr/>
        </p:nvSpPr>
        <p:spPr>
          <a:xfrm>
            <a:off x="3984719" y="2157711"/>
            <a:ext cx="1911704" cy="523220"/>
          </a:xfrm>
          <a:prstGeom prst="rect">
            <a:avLst/>
          </a:prstGeom>
          <a:solidFill>
            <a:srgbClr val="285D4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成员介绍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364418-5939-4400-8029-A94C49E3E081}"/>
              </a:ext>
            </a:extLst>
          </p:cNvPr>
          <p:cNvSpPr txBox="1"/>
          <p:nvPr/>
        </p:nvSpPr>
        <p:spPr>
          <a:xfrm>
            <a:off x="3270875" y="2061002"/>
            <a:ext cx="75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</a:rPr>
              <a:t>01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FE771-BCC9-48D1-A7DA-E1629D73830B}"/>
              </a:ext>
            </a:extLst>
          </p:cNvPr>
          <p:cNvSpPr txBox="1"/>
          <p:nvPr/>
        </p:nvSpPr>
        <p:spPr>
          <a:xfrm>
            <a:off x="4042038" y="3615750"/>
            <a:ext cx="1911704" cy="523220"/>
          </a:xfrm>
          <a:prstGeom prst="rect">
            <a:avLst/>
          </a:prstGeom>
          <a:solidFill>
            <a:srgbClr val="285D4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版本控制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18209B-214D-4FE6-9640-00BD3854867C}"/>
              </a:ext>
            </a:extLst>
          </p:cNvPr>
          <p:cNvSpPr txBox="1"/>
          <p:nvPr/>
        </p:nvSpPr>
        <p:spPr>
          <a:xfrm>
            <a:off x="3328194" y="3519041"/>
            <a:ext cx="75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</a:rPr>
              <a:t>02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A074BD-7925-453A-9B33-B62278664889}"/>
              </a:ext>
            </a:extLst>
          </p:cNvPr>
          <p:cNvSpPr txBox="1"/>
          <p:nvPr/>
        </p:nvSpPr>
        <p:spPr>
          <a:xfrm>
            <a:off x="7203107" y="2195811"/>
            <a:ext cx="1911704" cy="523220"/>
          </a:xfrm>
          <a:prstGeom prst="rect">
            <a:avLst/>
          </a:prstGeom>
          <a:solidFill>
            <a:srgbClr val="285D4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项目创意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C303C0-57B9-4C50-BE4D-E2245D59277F}"/>
              </a:ext>
            </a:extLst>
          </p:cNvPr>
          <p:cNvSpPr txBox="1"/>
          <p:nvPr/>
        </p:nvSpPr>
        <p:spPr>
          <a:xfrm>
            <a:off x="6489263" y="2099102"/>
            <a:ext cx="75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</a:rPr>
              <a:t>03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D86CC8-3E1C-464A-BD60-1083B0DCD8CF}"/>
              </a:ext>
            </a:extLst>
          </p:cNvPr>
          <p:cNvSpPr txBox="1"/>
          <p:nvPr/>
        </p:nvSpPr>
        <p:spPr>
          <a:xfrm>
            <a:off x="7209979" y="3615750"/>
            <a:ext cx="1911704" cy="523220"/>
          </a:xfrm>
          <a:prstGeom prst="rect">
            <a:avLst/>
          </a:prstGeom>
          <a:solidFill>
            <a:srgbClr val="285D4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项目展示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C2E627-9BAF-4FF2-BAAA-6ED53B6FBA0C}"/>
              </a:ext>
            </a:extLst>
          </p:cNvPr>
          <p:cNvSpPr txBox="1"/>
          <p:nvPr/>
        </p:nvSpPr>
        <p:spPr>
          <a:xfrm>
            <a:off x="6496135" y="3519041"/>
            <a:ext cx="75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</a:rPr>
              <a:t>04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4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C9CAE509-8724-4C42-9565-50EA13B61D26}"/>
              </a:ext>
            </a:extLst>
          </p:cNvPr>
          <p:cNvSpPr txBox="1"/>
          <p:nvPr/>
        </p:nvSpPr>
        <p:spPr>
          <a:xfrm>
            <a:off x="8178750" y="1446766"/>
            <a:ext cx="2365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pPr algn="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76BA8E-F0C8-42DC-B5E2-3E733325904E}"/>
              </a:ext>
            </a:extLst>
          </p:cNvPr>
          <p:cNvSpPr/>
          <p:nvPr/>
        </p:nvSpPr>
        <p:spPr>
          <a:xfrm>
            <a:off x="9014188" y="2827387"/>
            <a:ext cx="1390650" cy="95250"/>
          </a:xfrm>
          <a:prstGeom prst="rect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7B6A24-9383-40A6-B19A-D63E462856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4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E03788-3F63-435F-8157-8ABD6746C650}"/>
              </a:ext>
            </a:extLst>
          </p:cNvPr>
          <p:cNvSpPr txBox="1"/>
          <p:nvPr/>
        </p:nvSpPr>
        <p:spPr>
          <a:xfrm>
            <a:off x="578565" y="276939"/>
            <a:ext cx="316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703EC1-50A4-46FB-A67C-4513FC1385FB}"/>
              </a:ext>
            </a:extLst>
          </p:cNvPr>
          <p:cNvSpPr/>
          <p:nvPr/>
        </p:nvSpPr>
        <p:spPr>
          <a:xfrm>
            <a:off x="249146" y="412520"/>
            <a:ext cx="329419" cy="461665"/>
          </a:xfrm>
          <a:prstGeom prst="rect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6F6E12-8A11-4FD2-B4AE-CD1F9960EC27}"/>
              </a:ext>
            </a:extLst>
          </p:cNvPr>
          <p:cNvSpPr/>
          <p:nvPr/>
        </p:nvSpPr>
        <p:spPr>
          <a:xfrm>
            <a:off x="1632617" y="2152650"/>
            <a:ext cx="9206833" cy="3638550"/>
          </a:xfrm>
          <a:prstGeom prst="rect">
            <a:avLst/>
          </a:prstGeom>
          <a:noFill/>
          <a:ln w="57150">
            <a:solidFill>
              <a:srgbClr val="285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E2D0D1-9CBB-420B-8465-BC9875D9E800}"/>
              </a:ext>
            </a:extLst>
          </p:cNvPr>
          <p:cNvSpPr txBox="1"/>
          <p:nvPr/>
        </p:nvSpPr>
        <p:spPr>
          <a:xfrm>
            <a:off x="6888866" y="2993437"/>
            <a:ext cx="304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丁旭楠（开发工程师，</a:t>
            </a:r>
            <a:r>
              <a:rPr lang="en-US" altLang="zh-CN" dirty="0"/>
              <a:t>UI</a:t>
            </a:r>
            <a:r>
              <a:rPr lang="zh-CN" altLang="en-US" dirty="0"/>
              <a:t>设计师，测试工程师）</a:t>
            </a:r>
            <a:endParaRPr lang="zh-CN" altLang="en-US" sz="2000" dirty="0">
              <a:solidFill>
                <a:srgbClr val="425F78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4EA369B-0EAF-4008-8CC3-CC8AE25645EE}"/>
              </a:ext>
            </a:extLst>
          </p:cNvPr>
          <p:cNvSpPr/>
          <p:nvPr/>
        </p:nvSpPr>
        <p:spPr>
          <a:xfrm>
            <a:off x="6293315" y="2993436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39AF83-6BCD-4635-BF10-BEEA7E4511CF}"/>
              </a:ext>
            </a:extLst>
          </p:cNvPr>
          <p:cNvSpPr txBox="1"/>
          <p:nvPr/>
        </p:nvSpPr>
        <p:spPr>
          <a:xfrm>
            <a:off x="6888866" y="3809703"/>
            <a:ext cx="304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郜云飞（开发工程师，测试工程师）</a:t>
            </a:r>
            <a:endParaRPr lang="zh-CN" altLang="en-US" sz="2000" dirty="0">
              <a:solidFill>
                <a:srgbClr val="425F78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5E617B6-AF64-4E9D-96F0-EE0E1B8209AA}"/>
              </a:ext>
            </a:extLst>
          </p:cNvPr>
          <p:cNvSpPr/>
          <p:nvPr/>
        </p:nvSpPr>
        <p:spPr>
          <a:xfrm>
            <a:off x="6293315" y="3809702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91B85D-5F5B-4992-8E07-C4B339C7C4FC}"/>
              </a:ext>
            </a:extLst>
          </p:cNvPr>
          <p:cNvSpPr txBox="1"/>
          <p:nvPr/>
        </p:nvSpPr>
        <p:spPr>
          <a:xfrm>
            <a:off x="6888866" y="4625969"/>
            <a:ext cx="304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肖志强（开发工程师，测试工程师）</a:t>
            </a:r>
            <a:endParaRPr lang="zh-CN" altLang="en-US" sz="2000" dirty="0">
              <a:solidFill>
                <a:srgbClr val="425F78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878B6E1-58DD-4702-8EAE-7BDD2B56DDE1}"/>
              </a:ext>
            </a:extLst>
          </p:cNvPr>
          <p:cNvSpPr/>
          <p:nvPr/>
        </p:nvSpPr>
        <p:spPr>
          <a:xfrm>
            <a:off x="6293315" y="4625968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590B53-878A-4741-8767-7C5720CEA093}"/>
              </a:ext>
            </a:extLst>
          </p:cNvPr>
          <p:cNvSpPr txBox="1"/>
          <p:nvPr/>
        </p:nvSpPr>
        <p:spPr>
          <a:xfrm>
            <a:off x="2849609" y="3028890"/>
            <a:ext cx="304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于旭东（项目经理，</a:t>
            </a:r>
            <a:r>
              <a:rPr lang="en-US" altLang="zh-CN" dirty="0"/>
              <a:t>UI</a:t>
            </a:r>
            <a:r>
              <a:rPr lang="zh-CN" altLang="en-US" dirty="0"/>
              <a:t>设计师，测试工程师）</a:t>
            </a:r>
            <a:endParaRPr lang="zh-CN" altLang="en-US" sz="2000" dirty="0">
              <a:solidFill>
                <a:srgbClr val="425F78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8626BBB-0B70-44EB-BF82-3FC6B853108A}"/>
              </a:ext>
            </a:extLst>
          </p:cNvPr>
          <p:cNvSpPr/>
          <p:nvPr/>
        </p:nvSpPr>
        <p:spPr>
          <a:xfrm>
            <a:off x="2262614" y="2993436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E6DE6EF-629F-4581-98AC-DCAD98C69784}"/>
              </a:ext>
            </a:extLst>
          </p:cNvPr>
          <p:cNvSpPr txBox="1"/>
          <p:nvPr/>
        </p:nvSpPr>
        <p:spPr>
          <a:xfrm>
            <a:off x="2867773" y="3809703"/>
            <a:ext cx="304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李文韬（开发工程师，</a:t>
            </a:r>
            <a:r>
              <a:rPr lang="en-US" altLang="zh-CN" dirty="0"/>
              <a:t>UI</a:t>
            </a:r>
            <a:r>
              <a:rPr lang="zh-CN" altLang="en-US" dirty="0"/>
              <a:t>设计师，测试工程师）</a:t>
            </a:r>
            <a:endParaRPr lang="zh-CN" altLang="en-US" sz="2000" dirty="0">
              <a:solidFill>
                <a:srgbClr val="425F78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2E1B982-3BB7-4392-9953-EF1C68E7B593}"/>
              </a:ext>
            </a:extLst>
          </p:cNvPr>
          <p:cNvSpPr/>
          <p:nvPr/>
        </p:nvSpPr>
        <p:spPr>
          <a:xfrm>
            <a:off x="2262614" y="3809702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FD3B46-A97B-4120-8217-CCAEA9F7C1F2}"/>
              </a:ext>
            </a:extLst>
          </p:cNvPr>
          <p:cNvSpPr txBox="1"/>
          <p:nvPr/>
        </p:nvSpPr>
        <p:spPr>
          <a:xfrm>
            <a:off x="2858165" y="4625969"/>
            <a:ext cx="304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田莹（开发工程师，</a:t>
            </a:r>
            <a:r>
              <a:rPr lang="en-US" altLang="zh-CN" dirty="0"/>
              <a:t>UI</a:t>
            </a:r>
            <a:r>
              <a:rPr lang="zh-CN" altLang="en-US" dirty="0"/>
              <a:t>设计师，测试工程师）</a:t>
            </a:r>
            <a:endParaRPr lang="zh-CN" altLang="en-US" sz="2000" dirty="0">
              <a:solidFill>
                <a:srgbClr val="425F78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43B756C-2345-44DC-9853-C18CC2E6B69A}"/>
              </a:ext>
            </a:extLst>
          </p:cNvPr>
          <p:cNvSpPr/>
          <p:nvPr/>
        </p:nvSpPr>
        <p:spPr>
          <a:xfrm>
            <a:off x="2262614" y="4625968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9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21" grpId="0"/>
      <p:bldP spid="22" grpId="0" animBg="1"/>
      <p:bldP spid="23" grpId="0"/>
      <p:bldP spid="24" grpId="0" animBg="1"/>
      <p:bldP spid="25" grpId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C9CAE509-8724-4C42-9565-50EA13B61D26}"/>
              </a:ext>
            </a:extLst>
          </p:cNvPr>
          <p:cNvSpPr txBox="1"/>
          <p:nvPr/>
        </p:nvSpPr>
        <p:spPr>
          <a:xfrm>
            <a:off x="8178750" y="1446766"/>
            <a:ext cx="2365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pPr algn="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项目创意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76BA8E-F0C8-42DC-B5E2-3E733325904E}"/>
              </a:ext>
            </a:extLst>
          </p:cNvPr>
          <p:cNvSpPr/>
          <p:nvPr/>
        </p:nvSpPr>
        <p:spPr>
          <a:xfrm>
            <a:off x="9014188" y="2827387"/>
            <a:ext cx="1390650" cy="95250"/>
          </a:xfrm>
          <a:prstGeom prst="rect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7B6A24-9383-40A6-B19A-D63E462856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8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101D60C-53C4-4092-83C8-B4B4F313C8EB}"/>
              </a:ext>
            </a:extLst>
          </p:cNvPr>
          <p:cNvSpPr txBox="1"/>
          <p:nvPr/>
        </p:nvSpPr>
        <p:spPr>
          <a:xfrm>
            <a:off x="578565" y="276939"/>
            <a:ext cx="316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项目创意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6C3608-6E39-4799-BCC8-A2FCA76B29A8}"/>
              </a:ext>
            </a:extLst>
          </p:cNvPr>
          <p:cNvSpPr/>
          <p:nvPr/>
        </p:nvSpPr>
        <p:spPr>
          <a:xfrm>
            <a:off x="249146" y="412520"/>
            <a:ext cx="329419" cy="461665"/>
          </a:xfrm>
          <a:prstGeom prst="rect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AAC338-FA8C-42DC-8BC4-C3EC8D3BF5D4}"/>
              </a:ext>
            </a:extLst>
          </p:cNvPr>
          <p:cNvSpPr/>
          <p:nvPr/>
        </p:nvSpPr>
        <p:spPr>
          <a:xfrm>
            <a:off x="1632617" y="2152650"/>
            <a:ext cx="9206833" cy="3638550"/>
          </a:xfrm>
          <a:prstGeom prst="rect">
            <a:avLst/>
          </a:prstGeom>
          <a:noFill/>
          <a:ln w="57150">
            <a:solidFill>
              <a:srgbClr val="285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D13BE3-9EA1-4A65-A1F2-8D9ED22DEA64}"/>
              </a:ext>
            </a:extLst>
          </p:cNvPr>
          <p:cNvSpPr txBox="1"/>
          <p:nvPr/>
        </p:nvSpPr>
        <p:spPr>
          <a:xfrm>
            <a:off x="3482556" y="3050586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25F78"/>
                </a:solidFill>
              </a:rPr>
              <a:t>对现有同类型</a:t>
            </a:r>
            <a:r>
              <a:rPr lang="en-US" altLang="zh-CN" sz="2000" dirty="0">
                <a:solidFill>
                  <a:srgbClr val="425F78"/>
                </a:solidFill>
              </a:rPr>
              <a:t>App</a:t>
            </a:r>
            <a:r>
              <a:rPr lang="zh-CN" altLang="en-US" sz="2000" dirty="0">
                <a:solidFill>
                  <a:srgbClr val="425F78"/>
                </a:solidFill>
              </a:rPr>
              <a:t>的分析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0787F66-7EA9-47C0-BA65-676792B7A009}"/>
              </a:ext>
            </a:extLst>
          </p:cNvPr>
          <p:cNvSpPr/>
          <p:nvPr/>
        </p:nvSpPr>
        <p:spPr>
          <a:xfrm>
            <a:off x="2887005" y="3050586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42E25B-1894-4176-ABA2-98B7E2BAFB93}"/>
              </a:ext>
            </a:extLst>
          </p:cNvPr>
          <p:cNvSpPr txBox="1"/>
          <p:nvPr/>
        </p:nvSpPr>
        <p:spPr>
          <a:xfrm>
            <a:off x="3482556" y="4741839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25F78"/>
                </a:solidFill>
              </a:rPr>
              <a:t>本项目的创意点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8BC9B53-102F-4037-AC24-644CD9161DA4}"/>
              </a:ext>
            </a:extLst>
          </p:cNvPr>
          <p:cNvSpPr/>
          <p:nvPr/>
        </p:nvSpPr>
        <p:spPr>
          <a:xfrm>
            <a:off x="2887005" y="4741838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9D12A6-0D59-49DB-BCD6-3256CD8480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22" y="2733056"/>
            <a:ext cx="4944946" cy="26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8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25CB00-95FB-4444-8831-25160FD84D49}"/>
              </a:ext>
            </a:extLst>
          </p:cNvPr>
          <p:cNvSpPr txBox="1"/>
          <p:nvPr/>
        </p:nvSpPr>
        <p:spPr>
          <a:xfrm>
            <a:off x="578565" y="276939"/>
            <a:ext cx="316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项目创意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52F35-D439-4235-8FB3-C688B3272526}"/>
              </a:ext>
            </a:extLst>
          </p:cNvPr>
          <p:cNvSpPr txBox="1"/>
          <p:nvPr/>
        </p:nvSpPr>
        <p:spPr>
          <a:xfrm>
            <a:off x="607140" y="721687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对现有同类型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的分析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40E37D-B8CE-4A28-9D5A-5BB89C2E6237}"/>
              </a:ext>
            </a:extLst>
          </p:cNvPr>
          <p:cNvSpPr/>
          <p:nvPr/>
        </p:nvSpPr>
        <p:spPr>
          <a:xfrm>
            <a:off x="249146" y="412520"/>
            <a:ext cx="329419" cy="461665"/>
          </a:xfrm>
          <a:prstGeom prst="rect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0173D6-05C3-4E6C-9665-F8C020F0DC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76" y="1383411"/>
            <a:ext cx="2746255" cy="475290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EC259EC-A7E3-425B-8638-E15404BA30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57" y="1383411"/>
            <a:ext cx="2746255" cy="47529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3957A48-081B-4D2A-BAFE-7F004462CD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695" y="1383411"/>
            <a:ext cx="2746255" cy="47529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2B3796D-A567-48FD-A830-46907395DCC3}"/>
              </a:ext>
            </a:extLst>
          </p:cNvPr>
          <p:cNvSpPr txBox="1"/>
          <p:nvPr/>
        </p:nvSpPr>
        <p:spPr>
          <a:xfrm>
            <a:off x="413855" y="1617368"/>
            <a:ext cx="2699641" cy="523220"/>
          </a:xfrm>
          <a:prstGeom prst="rect">
            <a:avLst/>
          </a:prstGeom>
          <a:solidFill>
            <a:srgbClr val="285D4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E7AC8BE-7F68-48DD-8778-6632161CA90C}"/>
              </a:ext>
            </a:extLst>
          </p:cNvPr>
          <p:cNvSpPr txBox="1"/>
          <p:nvPr/>
        </p:nvSpPr>
        <p:spPr>
          <a:xfrm>
            <a:off x="413855" y="4979022"/>
            <a:ext cx="2699641" cy="523220"/>
          </a:xfrm>
          <a:prstGeom prst="rect">
            <a:avLst/>
          </a:prstGeom>
          <a:solidFill>
            <a:srgbClr val="285D4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367472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71DB08A-DC1C-4E05-B42B-8D54F8763039}"/>
              </a:ext>
            </a:extLst>
          </p:cNvPr>
          <p:cNvSpPr txBox="1"/>
          <p:nvPr/>
        </p:nvSpPr>
        <p:spPr>
          <a:xfrm>
            <a:off x="578565" y="276939"/>
            <a:ext cx="316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项目创意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A6C3C4-DB43-4B83-BED4-6BE0F21ECF6B}"/>
              </a:ext>
            </a:extLst>
          </p:cNvPr>
          <p:cNvSpPr txBox="1"/>
          <p:nvPr/>
        </p:nvSpPr>
        <p:spPr>
          <a:xfrm>
            <a:off x="607140" y="721687"/>
            <a:ext cx="36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本项目创意点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B0B51B-622E-41D2-A405-1EAE8E881C67}"/>
              </a:ext>
            </a:extLst>
          </p:cNvPr>
          <p:cNvSpPr/>
          <p:nvPr/>
        </p:nvSpPr>
        <p:spPr>
          <a:xfrm>
            <a:off x="249146" y="412520"/>
            <a:ext cx="329419" cy="461665"/>
          </a:xfrm>
          <a:prstGeom prst="rect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944846-7519-42D0-9BB6-EC0B41263A61}"/>
              </a:ext>
            </a:extLst>
          </p:cNvPr>
          <p:cNvSpPr txBox="1"/>
          <p:nvPr/>
        </p:nvSpPr>
        <p:spPr>
          <a:xfrm>
            <a:off x="1913888" y="2057477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25F78"/>
                </a:solidFill>
              </a:rPr>
              <a:t>内容推荐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EF1C530-0045-4319-80A7-0BD976F5D022}"/>
              </a:ext>
            </a:extLst>
          </p:cNvPr>
          <p:cNvSpPr/>
          <p:nvPr/>
        </p:nvSpPr>
        <p:spPr>
          <a:xfrm>
            <a:off x="1318337" y="2057477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722A52-3ADB-4AED-A419-E0865E359709}"/>
              </a:ext>
            </a:extLst>
          </p:cNvPr>
          <p:cNvSpPr txBox="1"/>
          <p:nvPr/>
        </p:nvSpPr>
        <p:spPr>
          <a:xfrm>
            <a:off x="1913888" y="3336992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25F78"/>
                </a:solidFill>
              </a:rPr>
              <a:t>菜品分类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560FD61-412F-4A55-9A17-ADBE57231912}"/>
              </a:ext>
            </a:extLst>
          </p:cNvPr>
          <p:cNvSpPr/>
          <p:nvPr/>
        </p:nvSpPr>
        <p:spPr>
          <a:xfrm>
            <a:off x="1318337" y="3336993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02CCF0-02AB-41C7-A6CE-B55B02F4D518}"/>
              </a:ext>
            </a:extLst>
          </p:cNvPr>
          <p:cNvSpPr txBox="1"/>
          <p:nvPr/>
        </p:nvSpPr>
        <p:spPr>
          <a:xfrm>
            <a:off x="1913888" y="4616508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25F78"/>
                </a:solidFill>
              </a:rPr>
              <a:t>动态的上传与下载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E40768-863C-439B-A5B4-A2AD294EDF0B}"/>
              </a:ext>
            </a:extLst>
          </p:cNvPr>
          <p:cNvSpPr/>
          <p:nvPr/>
        </p:nvSpPr>
        <p:spPr>
          <a:xfrm>
            <a:off x="1318337" y="4616508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7DB6B9B-9EA6-4263-ADD6-EE12FADF144F}"/>
              </a:ext>
            </a:extLst>
          </p:cNvPr>
          <p:cNvSpPr txBox="1"/>
          <p:nvPr/>
        </p:nvSpPr>
        <p:spPr>
          <a:xfrm>
            <a:off x="7833145" y="2057476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25F78"/>
                </a:solidFill>
              </a:rPr>
              <a:t>发送消息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16D853D-AB0D-456F-8EFB-855346C9467B}"/>
              </a:ext>
            </a:extLst>
          </p:cNvPr>
          <p:cNvSpPr/>
          <p:nvPr/>
        </p:nvSpPr>
        <p:spPr>
          <a:xfrm>
            <a:off x="7237594" y="2057476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5C18969-EC8A-4E5D-9980-0377E9F2F4C9}"/>
              </a:ext>
            </a:extLst>
          </p:cNvPr>
          <p:cNvSpPr txBox="1"/>
          <p:nvPr/>
        </p:nvSpPr>
        <p:spPr>
          <a:xfrm>
            <a:off x="7833145" y="3336992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25F78"/>
                </a:solidFill>
              </a:rPr>
              <a:t>关注与收藏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D65ABFF-3B32-477C-B3C4-DEAA1F526CFC}"/>
              </a:ext>
            </a:extLst>
          </p:cNvPr>
          <p:cNvSpPr/>
          <p:nvPr/>
        </p:nvSpPr>
        <p:spPr>
          <a:xfrm>
            <a:off x="7237594" y="3336992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1D6B20-09A3-4E97-BDB9-1D9494CD38BA}"/>
              </a:ext>
            </a:extLst>
          </p:cNvPr>
          <p:cNvSpPr txBox="1"/>
          <p:nvPr/>
        </p:nvSpPr>
        <p:spPr>
          <a:xfrm>
            <a:off x="7833145" y="4616507"/>
            <a:ext cx="30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25F78"/>
                </a:solidFill>
              </a:rPr>
              <a:t>个人设置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BF326EE-6B8C-4EA3-B9AC-860A6458CEFD}"/>
              </a:ext>
            </a:extLst>
          </p:cNvPr>
          <p:cNvSpPr/>
          <p:nvPr/>
        </p:nvSpPr>
        <p:spPr>
          <a:xfrm>
            <a:off x="7237594" y="4616507"/>
            <a:ext cx="400111" cy="400111"/>
          </a:xfrm>
          <a:prstGeom prst="ellipse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5F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42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C9CAE509-8724-4C42-9565-50EA13B61D26}"/>
              </a:ext>
            </a:extLst>
          </p:cNvPr>
          <p:cNvSpPr txBox="1"/>
          <p:nvPr/>
        </p:nvSpPr>
        <p:spPr>
          <a:xfrm>
            <a:off x="8178750" y="1446766"/>
            <a:ext cx="2365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pPr algn="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项目迭代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76BA8E-F0C8-42DC-B5E2-3E733325904E}"/>
              </a:ext>
            </a:extLst>
          </p:cNvPr>
          <p:cNvSpPr/>
          <p:nvPr/>
        </p:nvSpPr>
        <p:spPr>
          <a:xfrm>
            <a:off x="9014188" y="2827387"/>
            <a:ext cx="1390650" cy="95250"/>
          </a:xfrm>
          <a:prstGeom prst="rect">
            <a:avLst/>
          </a:prstGeom>
          <a:solidFill>
            <a:srgbClr val="285D4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7B6A24-9383-40A6-B19A-D63E462856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ECFDB18-6CF5-4FC0-8C8C-FDA0C95BAEE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OeJc0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niXN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eJc0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54lz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54lz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aWG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WGe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WGe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amGeSy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amGeS3Br3rpLAAAAagAAABsAAAB1bml2ZXJzYWwvdW5pdmVyc2FsLnBuZy54bWyzsa/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/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+/sCAACwCAAAFAAAAAAAAAABAAAAAAC9EQAAdW5pdmVyc2FsL3BsYXllci54bWxQSwECAAAUAAIACABpYZ5LsIcj9GwBAAD3AgAAKQAAAAAAAAABAAAAAADqFAAAdW5pdmVyc2FsL3NraW5fY3VzdG9taXphdGlvbl9zZXR0aW5ncy54bWxQSwECAAAUAAIACABqYZ5LJOD/F8QMAABjGQAAFwAAAAAAAAAAAAAAAACdFgAAdW5pdmVyc2FsL3VuaXZlcnNhbC5wbmdQSwECAAAUAAIACABqYZ5LcGveuksAAABqAAAAGwAAAAAAAAABAAAAAACWIwAAdW5pdmVyc2FsL3VuaXZlcnNhbC5wbmcueG1sUEsFBgAAAAALAAsASQMAABokAAAAAA=="/>
  <p:tag name="ISPRING_PRESENTATION_TITLE" val="44"/>
</p:tagLst>
</file>

<file path=ppt/theme/theme1.xml><?xml version="1.0" encoding="utf-8"?>
<a:theme xmlns:a="http://schemas.openxmlformats.org/drawingml/2006/main" name="千图海量PPT模板www.58pic.com">
  <a:themeElements>
    <a:clrScheme name="自定义 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285D4C"/>
      </a:accent6>
      <a:hlink>
        <a:srgbClr val="000000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</TotalTime>
  <Words>201</Words>
  <Application>Microsoft Office PowerPoint</Application>
  <PresentationFormat>宽屏</PresentationFormat>
  <Paragraphs>58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微软雅黑</vt:lpstr>
      <vt:lpstr>幼圆</vt:lpstr>
      <vt:lpstr>Agency FB</vt:lpstr>
      <vt:lpstr>Arial</vt:lpstr>
      <vt:lpstr>Arial Rounded MT Bold</vt:lpstr>
      <vt:lpstr>Calibri</vt:lpstr>
      <vt:lpstr>千图海量PPT模板www.58pic.com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44</dc:title>
  <dc:creator>WIN7</dc:creator>
  <cp:lastModifiedBy>旭东 于</cp:lastModifiedBy>
  <cp:revision>179</cp:revision>
  <dcterms:created xsi:type="dcterms:W3CDTF">2017-08-18T03:02:00Z</dcterms:created>
  <dcterms:modified xsi:type="dcterms:W3CDTF">2020-06-04T02:21:03Z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